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14684731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9875D01-CCDB-AE1F-3C71-C514C17C3104}" name="Peter Edwarde" initials="PE" userId="S::peter.edwarde@mhhsprogramme.co.uk::ca20d620-eb92-4db2-95d1-0e69636ca9aa" providerId="AD"/>
  <p188:author id="{FD527D25-2DE7-D0C7-98A1-BC1284C4E10E}" name="Chris Welby (MHHSProgramme)" initials="C(" userId="S::chris.welby@mhhsprogramme.co.uk::d454d449-11d2-4605-a769-61ff65980379" providerId="AD"/>
  <p188:author id="{73E5D775-55E6-58CD-E11E-EF375E9A6CD0}" name="Dominic Mooney (MHHSProgramme)" initials="D(" userId="S::dominic.mooney@mhhsprogramme.co.uk::6b7ed386-770a-459d-9fea-86087746dde9" providerId="AD"/>
  <p188:author id="{B9223181-B073-3CD2-FD73-5F75D0DE0E49}" name="Andrew Margan (MHHSProgramme)" initials="A(" userId="S::andrew.margan@mhhsprogramme.co.uk::2cc49d45-989a-443f-a9f0-e1f7f85dd1f6" providerId="AD"/>
  <p188:author id="{3CA8DB82-AC20-D1A0-D116-14AAF134FD4C}" name="Harriet Truss" initials="HT" userId="S::Harriet.Truss@gemserv.com::72d40984-8d05-4920-83aa-b550ee91c3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A3"/>
    <a:srgbClr val="B4CFA9"/>
    <a:srgbClr val="E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F901F8-6A57-454E-B35F-6734375A8E49}" v="9" dt="2025-04-08T13:43:15.4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6"/>
  </p:normalViewPr>
  <p:slideViewPr>
    <p:cSldViewPr snapToGrid="0" snapToObjects="1">
      <p:cViewPr varScale="1">
        <p:scale>
          <a:sx n="86" d="100"/>
          <a:sy n="86" d="100"/>
        </p:scale>
        <p:origin x="10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Lawton" userId="a094801b-d55f-44ae-9f0c-e4b013632d72" providerId="ADAL" clId="{C1F901F8-6A57-454E-B35F-6734375A8E49}"/>
    <pc:docChg chg="custSel modSld">
      <pc:chgData name="John Lawton" userId="a094801b-d55f-44ae-9f0c-e4b013632d72" providerId="ADAL" clId="{C1F901F8-6A57-454E-B35F-6734375A8E49}" dt="2025-04-08T13:47:16.030" v="897" actId="6549"/>
      <pc:docMkLst>
        <pc:docMk/>
      </pc:docMkLst>
      <pc:sldChg chg="modSp mod">
        <pc:chgData name="John Lawton" userId="a094801b-d55f-44ae-9f0c-e4b013632d72" providerId="ADAL" clId="{C1F901F8-6A57-454E-B35F-6734375A8E49}" dt="2025-04-08T13:47:16.030" v="897" actId="6549"/>
        <pc:sldMkLst>
          <pc:docMk/>
          <pc:sldMk cId="3372930500" sldId="2146847317"/>
        </pc:sldMkLst>
        <pc:spChg chg="mod">
          <ac:chgData name="John Lawton" userId="a094801b-d55f-44ae-9f0c-e4b013632d72" providerId="ADAL" clId="{C1F901F8-6A57-454E-B35F-6734375A8E49}" dt="2025-04-08T13:39:14.260" v="786" actId="20577"/>
          <ac:spMkLst>
            <pc:docMk/>
            <pc:sldMk cId="3372930500" sldId="2146847317"/>
            <ac:spMk id="2" creationId="{00000000-0000-0000-0000-000000000000}"/>
          </ac:spMkLst>
        </pc:spChg>
        <pc:spChg chg="mod">
          <ac:chgData name="John Lawton" userId="a094801b-d55f-44ae-9f0c-e4b013632d72" providerId="ADAL" clId="{C1F901F8-6A57-454E-B35F-6734375A8E49}" dt="2025-04-08T13:47:16.030" v="897" actId="6549"/>
          <ac:spMkLst>
            <pc:docMk/>
            <pc:sldMk cId="3372930500" sldId="2146847317"/>
            <ac:spMk id="13" creationId="{AD711D79-672F-7913-79F5-E0C77A6B178D}"/>
          </ac:spMkLst>
        </pc:spChg>
        <pc:graphicFrameChg chg="mod modGraphic">
          <ac:chgData name="John Lawton" userId="a094801b-d55f-44ae-9f0c-e4b013632d72" providerId="ADAL" clId="{C1F901F8-6A57-454E-B35F-6734375A8E49}" dt="2025-04-08T13:44:26.551" v="827" actId="948"/>
          <ac:graphicFrameMkLst>
            <pc:docMk/>
            <pc:sldMk cId="3372930500" sldId="2146847317"/>
            <ac:graphicFrameMk id="3" creationId="{2943127A-CD4A-00C9-1CDA-A1E17147F14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48463-64D6-5C44-96FC-F7A886DBE4CD}" type="datetimeFigureOut">
              <a:rPr lang="en-GB" smtClean="0"/>
              <a:t>08/04/2025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9CF22-BF99-D044-AE81-43B92ED84C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932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69CF22-BF99-D044-AE81-43B92ED84C3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7003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object 22">
            <a:extLst>
              <a:ext uri="{FF2B5EF4-FFF2-40B4-BE49-F238E27FC236}">
                <a16:creationId xmlns:a16="http://schemas.microsoft.com/office/drawing/2014/main" id="{3A812725-A765-7446-935C-AF297F7BBBE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09796" y="3016434"/>
            <a:ext cx="11557369" cy="256381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sz="6000" baseline="0">
                <a:solidFill>
                  <a:schemeClr val="bg2"/>
                </a:solidFill>
              </a:defRPr>
            </a:lvl1pPr>
          </a:lstStyle>
          <a:p>
            <a:pPr marL="7702" marR="3081">
              <a:lnSpc>
                <a:spcPts val="6501"/>
              </a:lnSpc>
              <a:spcBef>
                <a:spcPts val="819"/>
              </a:spcBef>
            </a:pPr>
            <a:r>
              <a:rPr lang="en-GB" sz="6004" spc="-76"/>
              <a:t>Presentation title</a:t>
            </a:r>
            <a:endParaRPr sz="6004"/>
          </a:p>
        </p:txBody>
      </p:sp>
      <p:sp>
        <p:nvSpPr>
          <p:cNvPr id="78" name="object 23">
            <a:extLst>
              <a:ext uri="{FF2B5EF4-FFF2-40B4-BE49-F238E27FC236}">
                <a16:creationId xmlns:a16="http://schemas.microsoft.com/office/drawing/2014/main" id="{9627D275-D64E-B04D-A318-D4A3D7DD6792}"/>
              </a:ext>
            </a:extLst>
          </p:cNvPr>
          <p:cNvSpPr/>
          <p:nvPr userDrawn="1"/>
        </p:nvSpPr>
        <p:spPr>
          <a:xfrm>
            <a:off x="317500" y="3016434"/>
            <a:ext cx="11557369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79" name="object 24">
            <a:extLst>
              <a:ext uri="{FF2B5EF4-FFF2-40B4-BE49-F238E27FC236}">
                <a16:creationId xmlns:a16="http://schemas.microsoft.com/office/drawing/2014/main" id="{E7AFC72E-D21F-BB49-901B-34CE37001F0B}"/>
              </a:ext>
            </a:extLst>
          </p:cNvPr>
          <p:cNvSpPr/>
          <p:nvPr userDrawn="1"/>
        </p:nvSpPr>
        <p:spPr>
          <a:xfrm>
            <a:off x="317500" y="5659541"/>
            <a:ext cx="11557369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194FBB1-9994-594D-B4FE-5C838120BB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9797" y="6183199"/>
            <a:ext cx="1252304" cy="359904"/>
          </a:xfrm>
        </p:spPr>
        <p:txBody>
          <a:bodyPr lIns="0" tIns="0" rIns="0" bIns="0" anchor="t"/>
          <a:lstStyle>
            <a:lvl1pPr marL="7702" algn="l" defTabSz="914400" rtl="0" eaLnBrk="1" latinLnBrk="0" hangingPunct="1">
              <a:defRPr lang="en-GB" sz="1243" kern="1200" spc="-36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1E221D33-3BEF-884F-B10F-57F5C0ACCE11}" type="datetime1">
              <a:rPr lang="en-GB" smtClean="0"/>
              <a:t>08/04/2025</a:t>
            </a:fld>
            <a:endParaRPr lang="en-GB"/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E525535E-EFCC-0B41-851E-9EBA858A3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7500" y="5738809"/>
            <a:ext cx="7747000" cy="36512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4D4666D-794D-704D-A6E2-538ECC652D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797" y="314898"/>
            <a:ext cx="2318400" cy="68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0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6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81E6C-30A4-D54D-BCE3-AE896055A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1698" y="772020"/>
            <a:ext cx="5810944" cy="632580"/>
          </a:xfrm>
        </p:spPr>
        <p:txBody>
          <a:bodyPr anchor="b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4500" kern="1200" spc="-33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Section divider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8A8F1B-3BE7-FF40-AC30-485E3382F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698" y="1404600"/>
            <a:ext cx="5810944" cy="53116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Freeform 75">
            <a:extLst>
              <a:ext uri="{FF2B5EF4-FFF2-40B4-BE49-F238E27FC236}">
                <a16:creationId xmlns:a16="http://schemas.microsoft.com/office/drawing/2014/main" id="{1655B42D-6291-5D4E-B9CC-8B8FF50C6EB1}"/>
              </a:ext>
            </a:extLst>
          </p:cNvPr>
          <p:cNvSpPr/>
          <p:nvPr userDrawn="1"/>
        </p:nvSpPr>
        <p:spPr>
          <a:xfrm>
            <a:off x="6082642" y="703780"/>
            <a:ext cx="6366" cy="6154220"/>
          </a:xfrm>
          <a:custGeom>
            <a:avLst/>
            <a:gdLst>
              <a:gd name="connsiteX0" fmla="*/ 0 w 6366"/>
              <a:gd name="connsiteY0" fmla="*/ 0 h 6154220"/>
              <a:gd name="connsiteX1" fmla="*/ 0 w 6366"/>
              <a:gd name="connsiteY1" fmla="*/ 6154220 h 615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66" h="6154220">
                <a:moveTo>
                  <a:pt x="0" y="0"/>
                </a:moveTo>
                <a:lnTo>
                  <a:pt x="0" y="6154220"/>
                </a:lnTo>
              </a:path>
            </a:pathLst>
          </a:custGeom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6CDAE2-5827-F546-AE4F-3D60D7010E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2642" y="703534"/>
            <a:ext cx="6109358" cy="615422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89FF5593-6CC8-054D-88F6-35E45966D4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1699" y="305304"/>
            <a:ext cx="594752" cy="398230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49" name="Date Placeholder 3">
            <a:extLst>
              <a:ext uri="{FF2B5EF4-FFF2-40B4-BE49-F238E27FC236}">
                <a16:creationId xmlns:a16="http://schemas.microsoft.com/office/drawing/2014/main" id="{899793CC-9355-3240-A589-4E2569CB90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D9953351-230A-B447-9CE4-8AD88F06B66E}" type="datetime1">
              <a:rPr lang="en-GB" smtClean="0"/>
              <a:t>08/04/2025</a:t>
            </a:fld>
            <a:endParaRPr lang="en-GB"/>
          </a:p>
        </p:txBody>
      </p:sp>
      <p:sp>
        <p:nvSpPr>
          <p:cNvPr id="50" name="Footer Placeholder 4">
            <a:extLst>
              <a:ext uri="{FF2B5EF4-FFF2-40B4-BE49-F238E27FC236}">
                <a16:creationId xmlns:a16="http://schemas.microsoft.com/office/drawing/2014/main" id="{6C8EC80A-C520-A241-A11B-7DAE82036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E946CC07-7050-B749-B323-CA504ABAA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10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81E6C-30A4-D54D-BCE3-AE896055A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1698" y="772020"/>
            <a:ext cx="5810944" cy="632580"/>
          </a:xfrm>
        </p:spPr>
        <p:txBody>
          <a:bodyPr anchor="b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4500" kern="1200" spc="-33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Section divider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8A8F1B-3BE7-FF40-AC30-485E3382F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698" y="1404600"/>
            <a:ext cx="5810944" cy="53116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Freeform 75">
            <a:extLst>
              <a:ext uri="{FF2B5EF4-FFF2-40B4-BE49-F238E27FC236}">
                <a16:creationId xmlns:a16="http://schemas.microsoft.com/office/drawing/2014/main" id="{1655B42D-6291-5D4E-B9CC-8B8FF50C6EB1}"/>
              </a:ext>
            </a:extLst>
          </p:cNvPr>
          <p:cNvSpPr/>
          <p:nvPr userDrawn="1"/>
        </p:nvSpPr>
        <p:spPr>
          <a:xfrm>
            <a:off x="6082642" y="703780"/>
            <a:ext cx="6366" cy="6154220"/>
          </a:xfrm>
          <a:custGeom>
            <a:avLst/>
            <a:gdLst>
              <a:gd name="connsiteX0" fmla="*/ 0 w 6366"/>
              <a:gd name="connsiteY0" fmla="*/ 0 h 6154220"/>
              <a:gd name="connsiteX1" fmla="*/ 0 w 6366"/>
              <a:gd name="connsiteY1" fmla="*/ 6154220 h 615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66" h="6154220">
                <a:moveTo>
                  <a:pt x="0" y="0"/>
                </a:moveTo>
                <a:lnTo>
                  <a:pt x="0" y="6154220"/>
                </a:lnTo>
              </a:path>
            </a:pathLst>
          </a:custGeom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6CDAE2-5827-F546-AE4F-3D60D7010E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2642" y="714374"/>
            <a:ext cx="6109358" cy="6143379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36708FA-69DA-BD4B-8D48-0C589473AD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938C61D5-DAF2-8849-A5A9-FB3E84D9B59E}" type="datetime1">
              <a:rPr lang="en-GB" smtClean="0"/>
              <a:t>08/04/2025</a:t>
            </a:fld>
            <a:endParaRPr lang="en-GB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6A8014C-43F0-3143-9032-950C5CECC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80A75A5C-EFCF-AA41-831C-BE9B1E54DCA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1699" y="305304"/>
            <a:ext cx="594752" cy="398230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2A8DB7B-B93E-CA49-94CB-E7076C0D91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19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AD3511-B418-EE43-BEAA-73EB8106D6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68600" y="824881"/>
            <a:ext cx="6654800" cy="5329333"/>
          </a:xfrm>
        </p:spPr>
        <p:txBody>
          <a:bodyPr lIns="0" tIns="0" rIns="0" bIns="0" anchor="ctr">
            <a:noAutofit/>
          </a:bodyPr>
          <a:lstStyle>
            <a:lvl1pPr marL="0" marR="3081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10000" kern="1200" spc="-58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85C587C-1700-944A-8F52-6237D3E353FD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D99C98-0424-B248-B12E-302DA0F80BF8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01233C5-AC46-9E44-8F2F-E23D49830B9D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355C4ED-F29C-D048-9612-125CC0A8C7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9563" y="824881"/>
            <a:ext cx="2459037" cy="1981819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BF46656-EDC9-A446-B733-34D2530A42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716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Re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AD3511-B418-EE43-BEAA-73EB8106D6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68600" y="824881"/>
            <a:ext cx="6654800" cy="5329333"/>
          </a:xfrm>
        </p:spPr>
        <p:txBody>
          <a:bodyPr lIns="0" tIns="0" rIns="0" bIns="0" anchor="ctr">
            <a:noAutofit/>
          </a:bodyPr>
          <a:lstStyle>
            <a:lvl1pPr marL="0" marR="3081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10000" kern="1200" spc="-58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85C587C-1700-944A-8F52-6237D3E353FD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D99C98-0424-B248-B12E-302DA0F80BF8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01233C5-AC46-9E44-8F2F-E23D49830B9D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355C4ED-F29C-D048-9612-125CC0A8C7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9563" y="824881"/>
            <a:ext cx="2459037" cy="1981819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  <a:tabLst/>
              <a:defRPr lang="en-GB" sz="1150" kern="1200" spc="0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5ACAB7D5-60D9-8C40-8A10-A70B72FB3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040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71602" cy="365125"/>
          </a:xfr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AD3511-B418-EE43-BEAA-73EB8106D6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698" y="824881"/>
            <a:ext cx="7087996" cy="5329333"/>
          </a:xfrm>
        </p:spPr>
        <p:txBody>
          <a:bodyPr lIns="0" tIns="0" rIns="0" bIns="0">
            <a:no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None/>
              <a:defRPr lang="en-GB" sz="42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85C587C-1700-944A-8F52-6237D3E353FD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D99C98-0424-B248-B12E-302DA0F80BF8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01233C5-AC46-9E44-8F2F-E23D49830B9D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59647024-0B38-DE40-B447-666992EAD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263414B6-4E29-ED45-A571-82A356036AAC}" type="datetime1">
              <a:rPr lang="en-GB" smtClean="0"/>
              <a:t>08/04/2025</a:t>
            </a:fld>
            <a:endParaRPr lang="en-GB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2102FD4-D85F-0243-BB23-5158FA723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AADB55DD-B6F5-2E46-9052-B9ADDEF5B1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855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and Content">
    <p:bg>
      <p:bgPr>
        <a:solidFill>
          <a:srgbClr val="00B4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71602" cy="365125"/>
          </a:xfr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AD3511-B418-EE43-BEAA-73EB8106D6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698" y="824881"/>
            <a:ext cx="7087996" cy="5329333"/>
          </a:xfrm>
        </p:spPr>
        <p:txBody>
          <a:bodyPr lIns="0" tIns="0" rIns="0" bIns="0">
            <a:no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None/>
              <a:defRPr lang="en-GB" sz="42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85C587C-1700-944A-8F52-6237D3E353FD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D99C98-0424-B248-B12E-302DA0F80BF8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01233C5-AC46-9E44-8F2F-E23D49830B9D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59647024-0B38-DE40-B447-666992EAD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4FD11869-2CAD-924A-B68E-9CA278F109C0}" type="datetime1">
              <a:rPr lang="en-GB" smtClean="0"/>
              <a:t>08/04/2025</a:t>
            </a:fld>
            <a:endParaRPr lang="en-GB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2102FD4-D85F-0243-BB23-5158FA723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C1348C67-86CC-B740-B6C8-079D8C3C3F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4956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71602" cy="365125"/>
          </a:xfr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AD3511-B418-EE43-BEAA-73EB8106D6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698" y="824881"/>
            <a:ext cx="7087996" cy="5329333"/>
          </a:xfrm>
        </p:spPr>
        <p:txBody>
          <a:bodyPr lIns="0" tIns="0" rIns="0" bIns="0">
            <a:no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None/>
              <a:defRPr lang="en-GB" sz="42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85C587C-1700-944A-8F52-6237D3E353FD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D99C98-0424-B248-B12E-302DA0F80BF8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01233C5-AC46-9E44-8F2F-E23D49830B9D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59647024-0B38-DE40-B447-666992EAD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FA011F0B-B00C-5E4F-927E-EDF4718E2998}" type="datetime1">
              <a:rPr lang="en-GB" smtClean="0"/>
              <a:t>08/04/2025</a:t>
            </a:fld>
            <a:endParaRPr lang="en-GB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2102FD4-D85F-0243-BB23-5158FA723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F4EE6CF-6194-F64A-A78A-1A963DE0F6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711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71602" cy="365125"/>
          </a:xfr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AD3511-B418-EE43-BEAA-73EB8106D6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698" y="824881"/>
            <a:ext cx="7087996" cy="5329333"/>
          </a:xfrm>
        </p:spPr>
        <p:txBody>
          <a:bodyPr lIns="0" tIns="0" rIns="0" bIns="0">
            <a:no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None/>
              <a:defRPr lang="en-GB" sz="42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85C587C-1700-944A-8F52-6237D3E353FD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D99C98-0424-B248-B12E-302DA0F80BF8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01233C5-AC46-9E44-8F2F-E23D49830B9D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59647024-0B38-DE40-B447-666992EAD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6FDCB8A7-D8C1-474B-BC64-182DA03CFE44}" type="datetime1">
              <a:rPr lang="en-GB" smtClean="0"/>
              <a:t>08/04/2025</a:t>
            </a:fld>
            <a:endParaRPr lang="en-GB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2102FD4-D85F-0243-BB23-5158FA723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CEAD88DC-91E8-8240-B22F-7F700A7837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14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71602" cy="365125"/>
          </a:xfr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AD3511-B418-EE43-BEAA-73EB8106D6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9798" y="929379"/>
            <a:ext cx="10499936" cy="355581"/>
          </a:xfrm>
        </p:spPr>
        <p:txBody>
          <a:bodyPr lIns="0" tIns="0" rIns="0" bIns="0">
            <a:norm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2500" kern="1200" spc="-9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85C587C-1700-944A-8F52-6237D3E353FD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D99C98-0424-B248-B12E-302DA0F80BF8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01233C5-AC46-9E44-8F2F-E23D49830B9D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59647024-0B38-DE40-B447-666992EAD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F2EF27EE-57C3-2044-A567-50057F3ACB4F}" type="datetime1">
              <a:rPr lang="en-GB" smtClean="0"/>
              <a:t>08/04/2025</a:t>
            </a:fld>
            <a:endParaRPr lang="en-GB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2102FD4-D85F-0243-BB23-5158FA723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55F15E7A-8C2A-4D49-9C28-B32F43AB88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2667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71602" cy="365125"/>
          </a:xfr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AD3511-B418-EE43-BEAA-73EB8106D6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9798" y="929379"/>
            <a:ext cx="10499936" cy="355581"/>
          </a:xfrm>
        </p:spPr>
        <p:txBody>
          <a:bodyPr lIns="0" tIns="0" rIns="0" bIns="0">
            <a:norm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2500" kern="1200" spc="-9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59647024-0B38-DE40-B447-666992EAD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</a:lstStyle>
          <a:p>
            <a:fld id="{37AE9C42-4360-7346-8253-720261CBF977}" type="datetime1">
              <a:rPr lang="en-GB" smtClean="0"/>
              <a:t>08/04/2025</a:t>
            </a:fld>
            <a:endParaRPr lang="en-GB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2102FD4-D85F-0243-BB23-5158FA723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8339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qua">
    <p:bg>
      <p:bgPr>
        <a:solidFill>
          <a:srgbClr val="00B4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object 22">
            <a:extLst>
              <a:ext uri="{FF2B5EF4-FFF2-40B4-BE49-F238E27FC236}">
                <a16:creationId xmlns:a16="http://schemas.microsoft.com/office/drawing/2014/main" id="{3A812725-A765-7446-935C-AF297F7BBBE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09796" y="3016434"/>
            <a:ext cx="11557369" cy="256381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sz="6000" baseline="0">
                <a:solidFill>
                  <a:schemeClr val="bg2"/>
                </a:solidFill>
              </a:defRPr>
            </a:lvl1pPr>
          </a:lstStyle>
          <a:p>
            <a:pPr marL="7702" marR="3081">
              <a:lnSpc>
                <a:spcPts val="6501"/>
              </a:lnSpc>
              <a:spcBef>
                <a:spcPts val="819"/>
              </a:spcBef>
            </a:pPr>
            <a:r>
              <a:rPr lang="en-GB" sz="6004" spc="-76"/>
              <a:t>Presentation title</a:t>
            </a:r>
            <a:endParaRPr sz="6004"/>
          </a:p>
        </p:txBody>
      </p:sp>
      <p:sp>
        <p:nvSpPr>
          <p:cNvPr id="78" name="object 23">
            <a:extLst>
              <a:ext uri="{FF2B5EF4-FFF2-40B4-BE49-F238E27FC236}">
                <a16:creationId xmlns:a16="http://schemas.microsoft.com/office/drawing/2014/main" id="{9627D275-D64E-B04D-A318-D4A3D7DD6792}"/>
              </a:ext>
            </a:extLst>
          </p:cNvPr>
          <p:cNvSpPr/>
          <p:nvPr userDrawn="1"/>
        </p:nvSpPr>
        <p:spPr>
          <a:xfrm>
            <a:off x="317500" y="3016434"/>
            <a:ext cx="11557369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79" name="object 24">
            <a:extLst>
              <a:ext uri="{FF2B5EF4-FFF2-40B4-BE49-F238E27FC236}">
                <a16:creationId xmlns:a16="http://schemas.microsoft.com/office/drawing/2014/main" id="{E7AFC72E-D21F-BB49-901B-34CE37001F0B}"/>
              </a:ext>
            </a:extLst>
          </p:cNvPr>
          <p:cNvSpPr/>
          <p:nvPr userDrawn="1"/>
        </p:nvSpPr>
        <p:spPr>
          <a:xfrm>
            <a:off x="317500" y="5659541"/>
            <a:ext cx="11557369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194FBB1-9994-594D-B4FE-5C838120BB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9797" y="6183199"/>
            <a:ext cx="1252304" cy="359904"/>
          </a:xfrm>
        </p:spPr>
        <p:txBody>
          <a:bodyPr lIns="0" tIns="0" rIns="0" bIns="0" anchor="t"/>
          <a:lstStyle>
            <a:lvl1pPr marL="7702" algn="l" defTabSz="914400" rtl="0" eaLnBrk="1" latinLnBrk="0" hangingPunct="1">
              <a:defRPr lang="en-GB" sz="1243" kern="1200" spc="-36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04106910-2FF3-8B45-A5FF-221A098DA9FE}" type="datetime1">
              <a:rPr lang="en-GB" smtClean="0"/>
              <a:t>08/04/2025</a:t>
            </a:fld>
            <a:endParaRPr lang="en-GB"/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E525535E-EFCC-0B41-851E-9EBA858A3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7500" y="5738809"/>
            <a:ext cx="7747000" cy="36512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19BAF97-0239-CC41-8B63-81F4655921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797" y="314898"/>
            <a:ext cx="2318400" cy="68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514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71602" cy="365125"/>
          </a:xfr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59647024-0B38-DE40-B447-666992EAD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</a:lstStyle>
          <a:p>
            <a:fld id="{CD878C22-A3A8-EC47-9678-58EEAD86EA42}" type="datetime1">
              <a:rPr lang="en-GB" smtClean="0"/>
              <a:t>08/04/2025</a:t>
            </a:fld>
            <a:endParaRPr lang="en-GB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2102FD4-D85F-0243-BB23-5158FA723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851C52A-99F9-6848-A104-801F3DD84E5A}"/>
              </a:ext>
            </a:extLst>
          </p:cNvPr>
          <p:cNvGrpSpPr/>
          <p:nvPr userDrawn="1"/>
        </p:nvGrpSpPr>
        <p:grpSpPr>
          <a:xfrm>
            <a:off x="309798" y="1067478"/>
            <a:ext cx="5722847" cy="1523081"/>
            <a:chOff x="317501" y="1067478"/>
            <a:chExt cx="5715144" cy="1523081"/>
          </a:xfrm>
        </p:grpSpPr>
        <p:sp>
          <p:nvSpPr>
            <p:cNvPr id="7" name="object 3">
              <a:extLst>
                <a:ext uri="{FF2B5EF4-FFF2-40B4-BE49-F238E27FC236}">
                  <a16:creationId xmlns:a16="http://schemas.microsoft.com/office/drawing/2014/main" id="{64ACE531-EB2F-6847-90B5-B7582EC379A6}"/>
                </a:ext>
              </a:extLst>
            </p:cNvPr>
            <p:cNvSpPr/>
            <p:nvPr userDrawn="1"/>
          </p:nvSpPr>
          <p:spPr>
            <a:xfrm>
              <a:off x="317501" y="1067478"/>
              <a:ext cx="5715144" cy="0"/>
            </a:xfrm>
            <a:custGeom>
              <a:avLst/>
              <a:gdLst/>
              <a:ahLst/>
              <a:cxnLst/>
              <a:rect l="l" t="t" r="r" b="b"/>
              <a:pathLst>
                <a:path w="9424035">
                  <a:moveTo>
                    <a:pt x="0" y="0"/>
                  </a:moveTo>
                  <a:lnTo>
                    <a:pt x="9423796" y="0"/>
                  </a:lnTo>
                </a:path>
              </a:pathLst>
            </a:custGeom>
            <a:ln w="6350">
              <a:solidFill>
                <a:srgbClr val="051426"/>
              </a:solidFill>
            </a:ln>
          </p:spPr>
          <p:txBody>
            <a:bodyPr wrap="square" lIns="0" tIns="0" rIns="0" bIns="0" rtlCol="0"/>
            <a:lstStyle/>
            <a:p>
              <a:endParaRPr sz="662"/>
            </a:p>
          </p:txBody>
        </p:sp>
        <p:sp>
          <p:nvSpPr>
            <p:cNvPr id="10" name="object 24">
              <a:extLst>
                <a:ext uri="{FF2B5EF4-FFF2-40B4-BE49-F238E27FC236}">
                  <a16:creationId xmlns:a16="http://schemas.microsoft.com/office/drawing/2014/main" id="{8CE4EE00-5005-5F45-8900-028744BFB846}"/>
                </a:ext>
              </a:extLst>
            </p:cNvPr>
            <p:cNvSpPr/>
            <p:nvPr userDrawn="1"/>
          </p:nvSpPr>
          <p:spPr>
            <a:xfrm>
              <a:off x="317501" y="2590559"/>
              <a:ext cx="5715144" cy="0"/>
            </a:xfrm>
            <a:custGeom>
              <a:avLst/>
              <a:gdLst/>
              <a:ahLst/>
              <a:cxnLst/>
              <a:rect l="l" t="t" r="r" b="b"/>
              <a:pathLst>
                <a:path w="9424035">
                  <a:moveTo>
                    <a:pt x="0" y="0"/>
                  </a:moveTo>
                  <a:lnTo>
                    <a:pt x="9423796" y="0"/>
                  </a:lnTo>
                </a:path>
              </a:pathLst>
            </a:custGeom>
            <a:ln w="6350">
              <a:solidFill>
                <a:srgbClr val="051426"/>
              </a:solidFill>
            </a:ln>
          </p:spPr>
          <p:txBody>
            <a:bodyPr wrap="square" lIns="0" tIns="0" rIns="0" bIns="0" rtlCol="0"/>
            <a:lstStyle/>
            <a:p>
              <a:endParaRPr sz="662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92EAAA7-1C4C-0744-B048-00005AF4BC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33165" y="1041165"/>
            <a:ext cx="4741335" cy="5435600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FC261C-9FA9-3848-889B-C614AFA3EC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9798" y="1206266"/>
            <a:ext cx="2700000" cy="1326316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None/>
              <a:defRPr lang="en-GB" sz="1152" b="1" kern="1200" spc="-3" baseline="0" dirty="0" smtClean="0">
                <a:solidFill>
                  <a:schemeClr val="accent3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71450" marR="3081" indent="-17145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b="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kern="1200" dirty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marL="88900" marR="3081" lvl="2" indent="-88900" algn="l" defTabSz="914400" rtl="0" eaLnBrk="1" latinLnBrk="0" hangingPunct="1">
              <a:lnSpc>
                <a:spcPct val="105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</a:pPr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79648843-38FB-6041-8DF3-3F00BD76EF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9798" y="2756285"/>
            <a:ext cx="2700000" cy="3354580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None/>
              <a:defRPr lang="en-GB" sz="1152" b="1" kern="1200" spc="-3" baseline="0" dirty="0" smtClean="0">
                <a:solidFill>
                  <a:schemeClr val="accent3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88900" marR="3081" indent="-88900" algn="l" defTabSz="914400" rtl="0" eaLnBrk="1" latinLnBrk="0" hangingPunct="1">
              <a:lnSpc>
                <a:spcPct val="105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lang="en-GB" sz="100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b="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kern="1200" dirty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56A5AF2-8DD6-FB4C-AD8F-6F26413FA2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32645" y="2756285"/>
            <a:ext cx="2700000" cy="3354580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None/>
              <a:defRPr lang="en-GB" sz="1152" b="1" kern="1200" spc="-3" baseline="0" dirty="0" smtClean="0">
                <a:solidFill>
                  <a:schemeClr val="accent3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88900" marR="3081" indent="-88900" algn="l" defTabSz="914400" rtl="0" eaLnBrk="1" latinLnBrk="0" hangingPunct="1">
              <a:lnSpc>
                <a:spcPct val="105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lang="en-GB" sz="100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b="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None/>
              <a:defRPr lang="en-GB" sz="1001" kern="1200" dirty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24264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71602" cy="365125"/>
          </a:xfr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59647024-0B38-DE40-B447-666992EAD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</a:lstStyle>
          <a:p>
            <a:fld id="{2F5373A5-ED1F-BE46-BA73-5D931EE9D5BB}" type="datetime1">
              <a:rPr lang="en-GB" smtClean="0"/>
              <a:t>08/04/2025</a:t>
            </a:fld>
            <a:endParaRPr lang="en-GB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2102FD4-D85F-0243-BB23-5158FA723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2424C9-F7C2-2440-BB98-7AA5ADFB8C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9798" y="1085496"/>
            <a:ext cx="2897139" cy="5023135"/>
          </a:xfrm>
          <a:solidFill>
            <a:schemeClr val="accent1"/>
          </a:solidFill>
        </p:spPr>
        <p:txBody>
          <a:bodyPr lIns="144000" tIns="216000">
            <a:normAutofit/>
          </a:bodyPr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1113" indent="0">
              <a:buNone/>
              <a:tabLst/>
              <a:defRPr sz="1800">
                <a:solidFill>
                  <a:schemeClr val="bg2"/>
                </a:solidFill>
              </a:defRPr>
            </a:lvl2pPr>
            <a:lvl3pPr marL="11113" indent="0">
              <a:buNone/>
              <a:tabLst/>
              <a:defRPr sz="1800">
                <a:solidFill>
                  <a:schemeClr val="bg2"/>
                </a:solidFill>
              </a:defRPr>
            </a:lvl3pPr>
            <a:lvl4pPr marL="11113" indent="0">
              <a:buNone/>
              <a:tabLst/>
              <a:defRPr sz="1800">
                <a:solidFill>
                  <a:schemeClr val="bg2"/>
                </a:solidFill>
              </a:defRPr>
            </a:lvl4pPr>
            <a:lvl5pPr marL="11113" indent="0">
              <a:buNone/>
              <a:tabLst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2C540CB8-8585-DE4B-973E-EA081D3581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05179" y="1085496"/>
            <a:ext cx="2897139" cy="5023135"/>
          </a:xfrm>
          <a:solidFill>
            <a:schemeClr val="accent2"/>
          </a:solidFill>
        </p:spPr>
        <p:txBody>
          <a:bodyPr lIns="144000" tIns="216000">
            <a:normAutofit/>
          </a:bodyPr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1113" indent="0">
              <a:buNone/>
              <a:tabLst/>
              <a:defRPr sz="1800">
                <a:solidFill>
                  <a:schemeClr val="bg2"/>
                </a:solidFill>
              </a:defRPr>
            </a:lvl2pPr>
            <a:lvl3pPr marL="11113" indent="0">
              <a:buNone/>
              <a:tabLst/>
              <a:defRPr sz="1800">
                <a:solidFill>
                  <a:schemeClr val="bg2"/>
                </a:solidFill>
              </a:defRPr>
            </a:lvl3pPr>
            <a:lvl4pPr marL="11113" indent="0">
              <a:buNone/>
              <a:tabLst/>
              <a:defRPr sz="1800">
                <a:solidFill>
                  <a:schemeClr val="bg2"/>
                </a:solidFill>
              </a:defRPr>
            </a:lvl4pPr>
            <a:lvl5pPr marL="11113" indent="0">
              <a:buNone/>
              <a:tabLst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70A3AB0-36B6-1A4D-8ABC-DD91E11CE4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00560" y="1085496"/>
            <a:ext cx="2897139" cy="5023135"/>
          </a:xfrm>
          <a:solidFill>
            <a:schemeClr val="tx1"/>
          </a:solidFill>
        </p:spPr>
        <p:txBody>
          <a:bodyPr lIns="144000" tIns="216000">
            <a:normAutofit/>
          </a:bodyPr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1113" indent="0">
              <a:buNone/>
              <a:tabLst/>
              <a:defRPr sz="1800">
                <a:solidFill>
                  <a:schemeClr val="bg2"/>
                </a:solidFill>
              </a:defRPr>
            </a:lvl2pPr>
            <a:lvl3pPr marL="11113" indent="0">
              <a:buNone/>
              <a:tabLst/>
              <a:defRPr sz="1800">
                <a:solidFill>
                  <a:schemeClr val="bg2"/>
                </a:solidFill>
              </a:defRPr>
            </a:lvl3pPr>
            <a:lvl4pPr marL="11113" indent="0">
              <a:buNone/>
              <a:tabLst/>
              <a:defRPr sz="1800">
                <a:solidFill>
                  <a:schemeClr val="bg2"/>
                </a:solidFill>
              </a:defRPr>
            </a:lvl4pPr>
            <a:lvl5pPr marL="11113" indent="0">
              <a:buNone/>
              <a:tabLst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AE425FF-8327-9B44-86DE-348A9C8700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995941" y="1085496"/>
            <a:ext cx="2897139" cy="5023135"/>
          </a:xfrm>
          <a:solidFill>
            <a:srgbClr val="00B4AC"/>
          </a:solidFill>
        </p:spPr>
        <p:txBody>
          <a:bodyPr lIns="144000" tIns="216000">
            <a:normAutofit/>
          </a:bodyPr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1113" indent="0">
              <a:buNone/>
              <a:tabLst/>
              <a:defRPr sz="1800">
                <a:solidFill>
                  <a:schemeClr val="bg2"/>
                </a:solidFill>
              </a:defRPr>
            </a:lvl2pPr>
            <a:lvl3pPr marL="11113" indent="0">
              <a:buNone/>
              <a:tabLst/>
              <a:defRPr sz="1800">
                <a:solidFill>
                  <a:schemeClr val="bg2"/>
                </a:solidFill>
              </a:defRPr>
            </a:lvl3pPr>
            <a:lvl4pPr marL="11113" indent="0">
              <a:buNone/>
              <a:tabLst/>
              <a:defRPr sz="1800">
                <a:solidFill>
                  <a:schemeClr val="bg2"/>
                </a:solidFill>
              </a:defRPr>
            </a:lvl4pPr>
            <a:lvl5pPr marL="11113" indent="0">
              <a:buNone/>
              <a:tabLst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5957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ivider Slid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6CDAE2-5827-F546-AE4F-3D60D7010E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711200"/>
            <a:ext cx="8985249" cy="6146800"/>
          </a:xfrm>
        </p:spPr>
        <p:txBody>
          <a:bodyPr anchor="ctr"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372F08B-62B7-314E-8B22-09ACD2520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B7F64D74-41E8-5041-A04D-58A61D5EF2D4}" type="datetime1">
              <a:rPr lang="en-GB" smtClean="0"/>
              <a:t>08/04/2025</a:t>
            </a:fld>
            <a:endParaRPr lang="en-GB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384B6D05-B365-684D-8A64-62FEA5410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EC79FA5-AFA9-1B46-B69B-06BA3155D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B1A4079-9736-9444-9F76-CF919E03D9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441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ivider Slid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6CDAE2-5827-F546-AE4F-3D60D7010E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717551"/>
            <a:ext cx="8985249" cy="6140450"/>
          </a:xfrm>
        </p:spPr>
        <p:txBody>
          <a:bodyPr anchor="ctr"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372F08B-62B7-314E-8B22-09ACD2520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FC4FC904-B30B-584F-B373-B2418659CF3C}" type="datetime1">
              <a:rPr lang="en-GB" smtClean="0"/>
              <a:t>08/04/2025</a:t>
            </a:fld>
            <a:endParaRPr lang="en-GB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384B6D05-B365-684D-8A64-62FEA5410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EC79FA5-AFA9-1B46-B69B-06BA3155D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A873AAC-B860-0247-A173-3A3FE6EB00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75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ivider Slide 3">
    <p:bg>
      <p:bgPr>
        <a:solidFill>
          <a:srgbClr val="00B4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6CDAE2-5827-F546-AE4F-3D60D7010E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717551"/>
            <a:ext cx="8985249" cy="6140450"/>
          </a:xfrm>
        </p:spPr>
        <p:txBody>
          <a:bodyPr anchor="ctr"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372F08B-62B7-314E-8B22-09ACD2520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12CB1D1D-B59E-7B4F-A74E-AA188728F832}" type="datetime1">
              <a:rPr lang="en-GB" smtClean="0"/>
              <a:t>08/04/2025</a:t>
            </a:fld>
            <a:endParaRPr lang="en-GB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384B6D05-B365-684D-8A64-62FEA5410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EC79FA5-AFA9-1B46-B69B-06BA3155D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0771A58-4747-D340-B75D-2DAE477A04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3474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ivider Slid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6CDAE2-5827-F546-AE4F-3D60D7010E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717551"/>
            <a:ext cx="8985249" cy="6140450"/>
          </a:xfrm>
        </p:spPr>
        <p:txBody>
          <a:bodyPr anchor="ctr"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372F08B-62B7-314E-8B22-09ACD2520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D0482D29-4222-B041-A75D-988BBE0246A7}" type="datetime1">
              <a:rPr lang="en-GB" smtClean="0"/>
              <a:t>08/04/2025</a:t>
            </a:fld>
            <a:endParaRPr lang="en-GB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384B6D05-B365-684D-8A64-62FEA5410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EC79FA5-AFA9-1B46-B69B-06BA3155D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09C4A1F-1615-A244-B2B3-D1A731E7CE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800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5F385-DF27-F844-A20C-2BF3176C5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798" y="1605492"/>
            <a:ext cx="11572404" cy="457147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/>
            </a:lvl1pPr>
            <a:lvl2pPr marL="133350" indent="-123825">
              <a:tabLst/>
              <a:defRPr sz="1800"/>
            </a:lvl2pPr>
            <a:lvl3pPr marL="9525" indent="0">
              <a:buNone/>
              <a:tabLst/>
              <a:defRPr sz="1600"/>
            </a:lvl3pPr>
            <a:lvl4pPr marL="9525" indent="0">
              <a:buNone/>
              <a:tabLst/>
              <a:defRPr sz="1400"/>
            </a:lvl4pPr>
            <a:lvl5pPr marL="9525" indent="0">
              <a:buNone/>
              <a:tabLst/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80485-38B2-0047-ADF5-13342D90A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A9459-87CD-D24B-AF27-817749CAB36B}" type="datetime1">
              <a:rPr lang="en-GB" smtClean="0"/>
              <a:t>08/04/2025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C641C-FB0C-AD45-AB74-133F7A38F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A1AE8D27-92AD-034F-9123-B07CCFEFB4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9798" y="929379"/>
            <a:ext cx="11572404" cy="355581"/>
          </a:xfrm>
        </p:spPr>
        <p:txBody>
          <a:bodyPr lIns="0" tIns="0" rIns="0" bIns="0">
            <a:norm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2500" kern="1200" spc="-9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36355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753A1-4411-4D49-A1F6-70AC18ACD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C9C69-D498-304D-8261-0E6AB52891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9798" y="1825625"/>
            <a:ext cx="5710002" cy="4351338"/>
          </a:xfrm>
        </p:spPr>
        <p:txBody>
          <a:bodyPr lIns="0" tIns="0" rIns="0" bIns="0">
            <a:normAutofit/>
          </a:bodyPr>
          <a:lstStyle>
            <a:lvl1pPr marL="9525" indent="0">
              <a:buNone/>
              <a:tabLst/>
              <a:defRPr sz="2000"/>
            </a:lvl1pPr>
            <a:lvl2pPr marL="9525" indent="0">
              <a:buNone/>
              <a:tabLst/>
              <a:defRPr sz="1800"/>
            </a:lvl2pPr>
            <a:lvl3pPr marL="9525" indent="0">
              <a:buNone/>
              <a:tabLst/>
              <a:defRPr sz="1600"/>
            </a:lvl3pPr>
            <a:lvl4pPr marL="9525" indent="0">
              <a:buNone/>
              <a:tabLst/>
              <a:defRPr sz="1400"/>
            </a:lvl4pPr>
            <a:lvl5pPr marL="9525" indent="0">
              <a:buNone/>
              <a:tabLst/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0BF02-4B5D-5A4F-B77E-511873F239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710002" cy="4351338"/>
          </a:xfrm>
        </p:spPr>
        <p:txBody>
          <a:bodyPr lIns="0" tIns="0" rIns="0" bIns="0">
            <a:normAutofit/>
          </a:bodyPr>
          <a:lstStyle>
            <a:lvl1pPr marL="9525" indent="0">
              <a:buNone/>
              <a:tabLst/>
              <a:defRPr sz="2000"/>
            </a:lvl1pPr>
            <a:lvl2pPr marL="9525" indent="0">
              <a:buNone/>
              <a:tabLst/>
              <a:defRPr sz="1800"/>
            </a:lvl2pPr>
            <a:lvl3pPr marL="9525" indent="0">
              <a:buNone/>
              <a:tabLst/>
              <a:defRPr sz="1600"/>
            </a:lvl3pPr>
            <a:lvl4pPr marL="9525" indent="0">
              <a:buNone/>
              <a:tabLst/>
              <a:defRPr sz="1400"/>
            </a:lvl4pPr>
            <a:lvl5pPr marL="9525" indent="0">
              <a:buNone/>
              <a:tabLst/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B0A69F-C1E4-A745-BC3A-E0B4EE49F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F82C-9515-104A-8F0C-1F91032F2D5A}" type="datetime1">
              <a:rPr lang="en-GB" smtClean="0"/>
              <a:t>08/04/2025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6F722D-251B-E243-AAE6-BB529A8BD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BAA9B-75F1-C04E-BFCA-A1BD4D867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D7D5CD8D-D2A5-D84C-B585-225619CCA9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9798" y="929379"/>
            <a:ext cx="11572404" cy="355581"/>
          </a:xfrm>
        </p:spPr>
        <p:txBody>
          <a:bodyPr lIns="0" tIns="0" rIns="0" bIns="0">
            <a:norm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2500" kern="1200" spc="-9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12113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712F86-C60A-3945-A6B0-9ADAA494D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798" y="1145005"/>
            <a:ext cx="5687777" cy="823912"/>
          </a:xfrm>
        </p:spPr>
        <p:txBody>
          <a:bodyPr anchor="t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924686-44F2-5A49-AEEB-88131EC456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9798" y="2159000"/>
            <a:ext cx="5687777" cy="40306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D6E04D-593E-D941-9BAC-C85E6387AE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45005"/>
            <a:ext cx="5710002" cy="823912"/>
          </a:xfrm>
        </p:spPr>
        <p:txBody>
          <a:bodyPr anchor="t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B40D0-C8E0-C84A-8550-FF167BCE5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159000"/>
            <a:ext cx="5710002" cy="40306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0BD753-F20B-3F42-9A7F-A03D8D051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880D1-9E73-744F-BB89-6A9D07D3DA11}" type="datetime1">
              <a:rPr lang="en-GB" smtClean="0"/>
              <a:t>08/04/2025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803B32-31F2-E648-8ABB-DD3759158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87D1B7-7655-6049-A859-32E6ABEC5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0E052BD-54C7-2049-8E3B-37D6D1513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10210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60AC5-8DC4-3543-9731-C196D559E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6E6CC9-13D3-7242-B81C-B6438C607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51945-3EA9-094B-BA6D-E5B14B3C91F1}" type="datetime1">
              <a:rPr lang="en-GB" smtClean="0"/>
              <a:t>08/04/2025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36ECFE-675E-2B4B-B1AA-81CC18CAF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8CE494-7FB6-E44D-B87C-091850A83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90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object 22">
            <a:extLst>
              <a:ext uri="{FF2B5EF4-FFF2-40B4-BE49-F238E27FC236}">
                <a16:creationId xmlns:a16="http://schemas.microsoft.com/office/drawing/2014/main" id="{3A812725-A765-7446-935C-AF297F7BBBE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09796" y="3016434"/>
            <a:ext cx="11557369" cy="256381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sz="6000" baseline="0">
                <a:solidFill>
                  <a:schemeClr val="bg2"/>
                </a:solidFill>
              </a:defRPr>
            </a:lvl1pPr>
          </a:lstStyle>
          <a:p>
            <a:pPr marL="7702" marR="3081">
              <a:lnSpc>
                <a:spcPts val="6501"/>
              </a:lnSpc>
              <a:spcBef>
                <a:spcPts val="819"/>
              </a:spcBef>
            </a:pPr>
            <a:r>
              <a:rPr lang="en-GB" sz="6004" spc="-76"/>
              <a:t>Presentation title</a:t>
            </a:r>
            <a:endParaRPr sz="6004"/>
          </a:p>
        </p:txBody>
      </p:sp>
      <p:sp>
        <p:nvSpPr>
          <p:cNvPr id="78" name="object 23">
            <a:extLst>
              <a:ext uri="{FF2B5EF4-FFF2-40B4-BE49-F238E27FC236}">
                <a16:creationId xmlns:a16="http://schemas.microsoft.com/office/drawing/2014/main" id="{9627D275-D64E-B04D-A318-D4A3D7DD6792}"/>
              </a:ext>
            </a:extLst>
          </p:cNvPr>
          <p:cNvSpPr/>
          <p:nvPr userDrawn="1"/>
        </p:nvSpPr>
        <p:spPr>
          <a:xfrm>
            <a:off x="317500" y="3016434"/>
            <a:ext cx="11557369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79" name="object 24">
            <a:extLst>
              <a:ext uri="{FF2B5EF4-FFF2-40B4-BE49-F238E27FC236}">
                <a16:creationId xmlns:a16="http://schemas.microsoft.com/office/drawing/2014/main" id="{E7AFC72E-D21F-BB49-901B-34CE37001F0B}"/>
              </a:ext>
            </a:extLst>
          </p:cNvPr>
          <p:cNvSpPr/>
          <p:nvPr userDrawn="1"/>
        </p:nvSpPr>
        <p:spPr>
          <a:xfrm>
            <a:off x="317500" y="5659541"/>
            <a:ext cx="11557369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194FBB1-9994-594D-B4FE-5C838120BB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9797" y="6183199"/>
            <a:ext cx="1252304" cy="359904"/>
          </a:xfrm>
        </p:spPr>
        <p:txBody>
          <a:bodyPr lIns="0" tIns="0" rIns="0" bIns="0" anchor="t"/>
          <a:lstStyle>
            <a:lvl1pPr marL="7702" algn="l" defTabSz="914400" rtl="0" eaLnBrk="1" latinLnBrk="0" hangingPunct="1">
              <a:defRPr lang="en-GB" sz="1243" kern="1200" spc="-36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74F9B9AC-BC3E-184B-B23C-C549220B31AC}" type="datetime1">
              <a:rPr lang="en-GB" smtClean="0"/>
              <a:t>08/04/2025</a:t>
            </a:fld>
            <a:endParaRPr lang="en-GB"/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E525535E-EFCC-0B41-851E-9EBA858A3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7500" y="5738809"/>
            <a:ext cx="7747000" cy="36512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364072F-8820-F74E-AC4E-E4BB05F1BD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797" y="314898"/>
            <a:ext cx="2318400" cy="68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872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60AC5-8DC4-3543-9731-C196D559E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6E6CC9-13D3-7242-B81C-B6438C607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59055-3832-3D4D-8548-A581DCEF48C3}" type="datetime1">
              <a:rPr lang="en-GB" smtClean="0"/>
              <a:t>08/04/2025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36ECFE-675E-2B4B-B1AA-81CC18CAF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8CE494-7FB6-E44D-B87C-091850A83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F29CAB4-AF1C-7540-8ABB-4D98C90B59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9798" y="1557704"/>
            <a:ext cx="1733550" cy="17335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04190B4-E130-A94A-BEB9-2F039D251E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43348" y="1557704"/>
            <a:ext cx="1733550" cy="1733550"/>
          </a:xfrm>
          <a:solidFill>
            <a:schemeClr val="accent1"/>
          </a:solidFill>
        </p:spPr>
        <p:txBody>
          <a:bodyPr tIns="251999">
            <a:noAutofit/>
          </a:bodyPr>
          <a:lstStyle>
            <a:lvl1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1pPr>
            <a:lvl2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2pPr>
            <a:lvl3pPr marL="0" indent="0">
              <a:spcBef>
                <a:spcPts val="2400"/>
              </a:spcBef>
              <a:buNone/>
              <a:tabLst/>
              <a:defRPr sz="800">
                <a:solidFill>
                  <a:schemeClr val="bg2"/>
                </a:solidFill>
              </a:defRPr>
            </a:lvl3pPr>
            <a:lvl4pPr marL="1371600" indent="0">
              <a:buNone/>
              <a:defRPr sz="1150">
                <a:solidFill>
                  <a:schemeClr val="bg2"/>
                </a:solidFill>
              </a:defRPr>
            </a:lvl4pPr>
            <a:lvl5pPr marL="1828800" indent="0">
              <a:buNone/>
              <a:defRPr sz="115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ED21A41A-63B7-C34D-9D0B-FC9A221814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8350" y="1557704"/>
            <a:ext cx="1733550" cy="17335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3D6A4B64-77FB-1E4C-86CF-A2FD5D14BBC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1900" y="1557704"/>
            <a:ext cx="1733550" cy="1733550"/>
          </a:xfrm>
          <a:solidFill>
            <a:schemeClr val="accent1"/>
          </a:solidFill>
        </p:spPr>
        <p:txBody>
          <a:bodyPr tIns="251999">
            <a:noAutofit/>
          </a:bodyPr>
          <a:lstStyle>
            <a:lvl1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1pPr>
            <a:lvl2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2pPr>
            <a:lvl3pPr marL="0" indent="0">
              <a:spcBef>
                <a:spcPts val="2400"/>
              </a:spcBef>
              <a:buNone/>
              <a:tabLst/>
              <a:defRPr sz="800">
                <a:solidFill>
                  <a:schemeClr val="bg2"/>
                </a:solidFill>
              </a:defRPr>
            </a:lvl3pPr>
            <a:lvl4pPr marL="1371600" indent="0">
              <a:buNone/>
              <a:defRPr sz="1150">
                <a:solidFill>
                  <a:schemeClr val="bg2"/>
                </a:solidFill>
              </a:defRPr>
            </a:lvl4pPr>
            <a:lvl5pPr marL="1828800" indent="0">
              <a:buNone/>
              <a:defRPr sz="115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B6019427-851D-1A44-9F49-172D75933EC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415102" y="1557704"/>
            <a:ext cx="1733550" cy="17335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GB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7E92C4B-8AD1-4647-BC3A-1E0DE55FA88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48652" y="1557704"/>
            <a:ext cx="1733550" cy="1733550"/>
          </a:xfrm>
          <a:solidFill>
            <a:schemeClr val="accent1"/>
          </a:solidFill>
        </p:spPr>
        <p:txBody>
          <a:bodyPr tIns="251999">
            <a:noAutofit/>
          </a:bodyPr>
          <a:lstStyle>
            <a:lvl1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1pPr>
            <a:lvl2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2pPr>
            <a:lvl3pPr marL="0" indent="0">
              <a:spcBef>
                <a:spcPts val="2400"/>
              </a:spcBef>
              <a:buNone/>
              <a:tabLst/>
              <a:defRPr sz="800">
                <a:solidFill>
                  <a:schemeClr val="bg2"/>
                </a:solidFill>
              </a:defRPr>
            </a:lvl3pPr>
            <a:lvl4pPr marL="1371600" indent="0">
              <a:buNone/>
              <a:defRPr sz="1150">
                <a:solidFill>
                  <a:schemeClr val="bg2"/>
                </a:solidFill>
              </a:defRPr>
            </a:lvl4pPr>
            <a:lvl5pPr marL="1828800" indent="0">
              <a:buNone/>
              <a:defRPr sz="115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01EE1498-6411-B943-9975-A1C45D94728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9798" y="3673943"/>
            <a:ext cx="1733550" cy="17335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GB"/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BDDBD8A4-0F16-6D40-ADF1-85BB21D5B51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43348" y="3673943"/>
            <a:ext cx="1733550" cy="1733550"/>
          </a:xfrm>
          <a:solidFill>
            <a:schemeClr val="accent1"/>
          </a:solidFill>
        </p:spPr>
        <p:txBody>
          <a:bodyPr tIns="251999">
            <a:noAutofit/>
          </a:bodyPr>
          <a:lstStyle>
            <a:lvl1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1pPr>
            <a:lvl2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2pPr>
            <a:lvl3pPr marL="0" indent="0">
              <a:spcBef>
                <a:spcPts val="2400"/>
              </a:spcBef>
              <a:buNone/>
              <a:tabLst/>
              <a:defRPr sz="800">
                <a:solidFill>
                  <a:schemeClr val="bg2"/>
                </a:solidFill>
              </a:defRPr>
            </a:lvl3pPr>
            <a:lvl4pPr marL="1371600" indent="0">
              <a:buNone/>
              <a:defRPr sz="1150">
                <a:solidFill>
                  <a:schemeClr val="bg2"/>
                </a:solidFill>
              </a:defRPr>
            </a:lvl4pPr>
            <a:lvl5pPr marL="1828800" indent="0">
              <a:buNone/>
              <a:defRPr sz="115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27" name="Picture Placeholder 8">
            <a:extLst>
              <a:ext uri="{FF2B5EF4-FFF2-40B4-BE49-F238E27FC236}">
                <a16:creationId xmlns:a16="http://schemas.microsoft.com/office/drawing/2014/main" id="{5B1DE1DB-7F91-EB41-8A2E-A7ED9EA043D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418350" y="3673943"/>
            <a:ext cx="1733550" cy="17335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GB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9CA0B7D-3FA4-284D-91A9-8DEB774810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151900" y="3673943"/>
            <a:ext cx="1733550" cy="1733550"/>
          </a:xfrm>
          <a:solidFill>
            <a:schemeClr val="accent1"/>
          </a:solidFill>
        </p:spPr>
        <p:txBody>
          <a:bodyPr tIns="251999">
            <a:noAutofit/>
          </a:bodyPr>
          <a:lstStyle>
            <a:lvl1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1pPr>
            <a:lvl2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2pPr>
            <a:lvl3pPr marL="0" indent="0">
              <a:spcBef>
                <a:spcPts val="2400"/>
              </a:spcBef>
              <a:buNone/>
              <a:tabLst/>
              <a:defRPr sz="800">
                <a:solidFill>
                  <a:schemeClr val="bg2"/>
                </a:solidFill>
              </a:defRPr>
            </a:lvl3pPr>
            <a:lvl4pPr marL="1371600" indent="0">
              <a:buNone/>
              <a:defRPr sz="1150">
                <a:solidFill>
                  <a:schemeClr val="bg2"/>
                </a:solidFill>
              </a:defRPr>
            </a:lvl4pPr>
            <a:lvl5pPr marL="1828800" indent="0">
              <a:buNone/>
              <a:defRPr sz="115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9B8A93CA-8938-664E-A4CC-9BB3FE9824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415102" y="3673943"/>
            <a:ext cx="1733550" cy="17335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GB"/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44DDD62C-EFA2-F543-A265-BD9713CD62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148652" y="3673943"/>
            <a:ext cx="1733550" cy="1733550"/>
          </a:xfrm>
          <a:solidFill>
            <a:schemeClr val="accent1"/>
          </a:solidFill>
        </p:spPr>
        <p:txBody>
          <a:bodyPr tIns="251999">
            <a:noAutofit/>
          </a:bodyPr>
          <a:lstStyle>
            <a:lvl1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1pPr>
            <a:lvl2pPr marL="0" indent="0">
              <a:spcBef>
                <a:spcPts val="500"/>
              </a:spcBef>
              <a:buNone/>
              <a:tabLst/>
              <a:defRPr sz="1150">
                <a:solidFill>
                  <a:schemeClr val="bg2"/>
                </a:solidFill>
              </a:defRPr>
            </a:lvl2pPr>
            <a:lvl3pPr marL="0" indent="0">
              <a:spcBef>
                <a:spcPts val="2400"/>
              </a:spcBef>
              <a:buNone/>
              <a:tabLst/>
              <a:defRPr sz="800">
                <a:solidFill>
                  <a:schemeClr val="bg2"/>
                </a:solidFill>
              </a:defRPr>
            </a:lvl3pPr>
            <a:lvl4pPr marL="1371600" indent="0">
              <a:buNone/>
              <a:defRPr sz="1150">
                <a:solidFill>
                  <a:schemeClr val="bg2"/>
                </a:solidFill>
              </a:defRPr>
            </a:lvl4pPr>
            <a:lvl5pPr marL="1828800" indent="0">
              <a:buNone/>
              <a:defRPr sz="115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  <a:p>
            <a:pPr lvl="2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1277024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BAF727-9CD9-BC4D-BC7C-52823FEBE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6BF2-B8DC-594A-A066-A40CEF1910DD}" type="datetime1">
              <a:rPr lang="en-GB" smtClean="0"/>
              <a:t>08/04/2025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F39CA4-991B-2A4E-8264-206398737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6E83C0-8193-684C-9732-9F570DA5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5800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62400-6D40-C440-BFDF-7221724C6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699014" cy="5222875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A8BDB1-01A6-D74A-AFA7-9D45F90155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9798" y="987425"/>
            <a:ext cx="4462227" cy="5154705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E0076-8B2F-A848-8811-70961D99E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F309-9A78-414E-90BF-A8D1DBE0D2CC}" type="datetime1">
              <a:rPr lang="en-GB" smtClean="0"/>
              <a:t>08/04/2025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200824-FE70-AB4B-99AC-3A3B9279E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4348B9-52FF-4346-AE1B-368F75E0A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4426294-6EB9-6743-8DB9-656810FE2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98402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590C5F-2AE4-B74A-9EA9-07E16363A9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B5A8B5-07AC-DE42-847D-71C14379AB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9798" y="987425"/>
            <a:ext cx="4462227" cy="488156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AADEE1-76CC-284D-BD86-4C3847731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B2A3-02A8-1C42-8057-79BA64AFF0A9}" type="datetime1">
              <a:rPr lang="en-GB" smtClean="0"/>
              <a:t>08/04/2025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048DD7-1C29-B549-A858-21DEC164A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1E3E8B-78FC-6F47-A5D9-23FF168B9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F26AA9F-8A21-D647-800C-D530850CA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753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E963F-1113-B749-8699-9E7479C69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215747-6A72-414D-B8FE-FD8CB71D0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2A760-8D58-774E-B6FB-EBB934DB7554}" type="datetime1">
              <a:rPr lang="en-GB" smtClean="0"/>
              <a:t>08/04/2025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F25DBD-D389-6242-BE69-3BEE9F59A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DC0048-80D0-B840-B9F8-15698FE97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62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Re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object 22">
            <a:extLst>
              <a:ext uri="{FF2B5EF4-FFF2-40B4-BE49-F238E27FC236}">
                <a16:creationId xmlns:a16="http://schemas.microsoft.com/office/drawing/2014/main" id="{3A812725-A765-7446-935C-AF297F7BBBE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09796" y="3016434"/>
            <a:ext cx="11557369" cy="256381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sz="6000" baseline="0">
                <a:solidFill>
                  <a:schemeClr val="bg2"/>
                </a:solidFill>
              </a:defRPr>
            </a:lvl1pPr>
          </a:lstStyle>
          <a:p>
            <a:pPr marL="7702" marR="3081">
              <a:lnSpc>
                <a:spcPts val="6501"/>
              </a:lnSpc>
              <a:spcBef>
                <a:spcPts val="819"/>
              </a:spcBef>
            </a:pPr>
            <a:r>
              <a:rPr lang="en-GB" sz="6004" spc="-76"/>
              <a:t>Presentation title</a:t>
            </a:r>
            <a:endParaRPr sz="6004"/>
          </a:p>
        </p:txBody>
      </p:sp>
      <p:sp>
        <p:nvSpPr>
          <p:cNvPr id="78" name="object 23">
            <a:extLst>
              <a:ext uri="{FF2B5EF4-FFF2-40B4-BE49-F238E27FC236}">
                <a16:creationId xmlns:a16="http://schemas.microsoft.com/office/drawing/2014/main" id="{9627D275-D64E-B04D-A318-D4A3D7DD6792}"/>
              </a:ext>
            </a:extLst>
          </p:cNvPr>
          <p:cNvSpPr/>
          <p:nvPr userDrawn="1"/>
        </p:nvSpPr>
        <p:spPr>
          <a:xfrm>
            <a:off x="317500" y="3016434"/>
            <a:ext cx="11557369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79" name="object 24">
            <a:extLst>
              <a:ext uri="{FF2B5EF4-FFF2-40B4-BE49-F238E27FC236}">
                <a16:creationId xmlns:a16="http://schemas.microsoft.com/office/drawing/2014/main" id="{E7AFC72E-D21F-BB49-901B-34CE37001F0B}"/>
              </a:ext>
            </a:extLst>
          </p:cNvPr>
          <p:cNvSpPr/>
          <p:nvPr userDrawn="1"/>
        </p:nvSpPr>
        <p:spPr>
          <a:xfrm>
            <a:off x="317500" y="5659541"/>
            <a:ext cx="11557369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194FBB1-9994-594D-B4FE-5C838120BB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9797" y="6183199"/>
            <a:ext cx="1252304" cy="359904"/>
          </a:xfrm>
        </p:spPr>
        <p:txBody>
          <a:bodyPr lIns="0" tIns="0" rIns="0" bIns="0" anchor="t"/>
          <a:lstStyle>
            <a:lvl1pPr marL="7702" algn="l" defTabSz="914400" rtl="0" eaLnBrk="1" latinLnBrk="0" hangingPunct="1">
              <a:defRPr lang="en-GB" sz="1243" kern="1200" spc="-36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2352E7D6-A717-D540-88DD-D0A9FC54BAB2}" type="datetime1">
              <a:rPr lang="en-GB" smtClean="0"/>
              <a:t>08/04/2025</a:t>
            </a:fld>
            <a:endParaRPr lang="en-GB"/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E525535E-EFCC-0B41-851E-9EBA858A3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7500" y="5738809"/>
            <a:ext cx="7747000" cy="365122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D205522-6F34-EF4A-91EF-999D191484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797" y="314898"/>
            <a:ext cx="2318400" cy="68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88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">
    <p:bg>
      <p:bgPr>
        <a:solidFill>
          <a:srgbClr val="00B4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81E6C-30A4-D54D-BCE3-AE896055A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1698" y="772020"/>
            <a:ext cx="5810944" cy="632580"/>
          </a:xfrm>
        </p:spPr>
        <p:txBody>
          <a:bodyPr anchor="b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4500" kern="1200" spc="-33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Section divider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8A8F1B-3BE7-FF40-AC30-485E3382F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698" y="1404600"/>
            <a:ext cx="5810944" cy="53116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20CDAC-79F9-4E49-8C07-03D6812EE1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89862B66-6391-664F-AE6E-16F90EF95CCC}" type="datetime1">
              <a:rPr lang="en-GB" smtClean="0"/>
              <a:t>08/04/2025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CAC75-984F-1E44-9B93-A04F26E90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42">
            <a:extLst>
              <a:ext uri="{FF2B5EF4-FFF2-40B4-BE49-F238E27FC236}">
                <a16:creationId xmlns:a16="http://schemas.microsoft.com/office/drawing/2014/main" id="{8BC991BD-74D8-7F44-B301-1AA020A957E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1699" y="305304"/>
            <a:ext cx="594752" cy="398230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726" y="772020"/>
            <a:ext cx="6109358" cy="610935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C303A5B5-3360-0C4A-A5F5-266CDCCD41D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8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81E6C-30A4-D54D-BCE3-AE896055A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1698" y="772020"/>
            <a:ext cx="5810944" cy="632580"/>
          </a:xfrm>
        </p:spPr>
        <p:txBody>
          <a:bodyPr anchor="b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4500" kern="1200" spc="-33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Section divider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8A8F1B-3BE7-FF40-AC30-485E3382F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698" y="1404600"/>
            <a:ext cx="5810944" cy="53116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Freeform 76">
            <a:extLst>
              <a:ext uri="{FF2B5EF4-FFF2-40B4-BE49-F238E27FC236}">
                <a16:creationId xmlns:a16="http://schemas.microsoft.com/office/drawing/2014/main" id="{2B950231-5F5C-FF4B-814E-D0021BF25388}"/>
              </a:ext>
            </a:extLst>
          </p:cNvPr>
          <p:cNvSpPr/>
          <p:nvPr userDrawn="1"/>
        </p:nvSpPr>
        <p:spPr>
          <a:xfrm>
            <a:off x="6082642" y="703780"/>
            <a:ext cx="6366" cy="6154220"/>
          </a:xfrm>
          <a:custGeom>
            <a:avLst/>
            <a:gdLst>
              <a:gd name="connsiteX0" fmla="*/ 0 w 6366"/>
              <a:gd name="connsiteY0" fmla="*/ 0 h 6154220"/>
              <a:gd name="connsiteX1" fmla="*/ 0 w 6366"/>
              <a:gd name="connsiteY1" fmla="*/ 6154220 h 615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66" h="6154220">
                <a:moveTo>
                  <a:pt x="0" y="0"/>
                </a:moveTo>
                <a:lnTo>
                  <a:pt x="0" y="6154220"/>
                </a:lnTo>
              </a:path>
            </a:pathLst>
          </a:custGeom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8" name="Date Placeholder 3">
            <a:extLst>
              <a:ext uri="{FF2B5EF4-FFF2-40B4-BE49-F238E27FC236}">
                <a16:creationId xmlns:a16="http://schemas.microsoft.com/office/drawing/2014/main" id="{6894AD6D-C7D4-BE42-9291-4FFACE142D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C5F40569-7EAF-4140-8C31-D9879D43A70E}" type="datetime1">
              <a:rPr lang="en-GB" smtClean="0"/>
              <a:t>08/04/2025</a:t>
            </a:fld>
            <a:endParaRPr lang="en-GB"/>
          </a:p>
        </p:txBody>
      </p:sp>
      <p:sp>
        <p:nvSpPr>
          <p:cNvPr id="79" name="Footer Placeholder 4">
            <a:extLst>
              <a:ext uri="{FF2B5EF4-FFF2-40B4-BE49-F238E27FC236}">
                <a16:creationId xmlns:a16="http://schemas.microsoft.com/office/drawing/2014/main" id="{87A5C4AB-9B99-5449-AB39-A0CBA4390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81" name="Text Placeholder 42">
            <a:extLst>
              <a:ext uri="{FF2B5EF4-FFF2-40B4-BE49-F238E27FC236}">
                <a16:creationId xmlns:a16="http://schemas.microsoft.com/office/drawing/2014/main" id="{26A11E91-7A1D-BE49-9E30-ACFD5B1B3D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1699" y="305304"/>
            <a:ext cx="594752" cy="398230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209" y="772020"/>
            <a:ext cx="5869858" cy="586985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212CBC1-9283-1C46-A636-76A36B20057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9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81E6C-30A4-D54D-BCE3-AE896055A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1698" y="772020"/>
            <a:ext cx="5810944" cy="632580"/>
          </a:xfrm>
        </p:spPr>
        <p:txBody>
          <a:bodyPr anchor="b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4500" kern="1200" spc="-33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Section divider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8A8F1B-3BE7-FF40-AC30-485E3382F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698" y="1404600"/>
            <a:ext cx="5810944" cy="53116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Freeform 75">
            <a:extLst>
              <a:ext uri="{FF2B5EF4-FFF2-40B4-BE49-F238E27FC236}">
                <a16:creationId xmlns:a16="http://schemas.microsoft.com/office/drawing/2014/main" id="{1655B42D-6291-5D4E-B9CC-8B8FF50C6EB1}"/>
              </a:ext>
            </a:extLst>
          </p:cNvPr>
          <p:cNvSpPr/>
          <p:nvPr userDrawn="1"/>
        </p:nvSpPr>
        <p:spPr>
          <a:xfrm>
            <a:off x="6082642" y="703780"/>
            <a:ext cx="6366" cy="6154220"/>
          </a:xfrm>
          <a:custGeom>
            <a:avLst/>
            <a:gdLst>
              <a:gd name="connsiteX0" fmla="*/ 0 w 6366"/>
              <a:gd name="connsiteY0" fmla="*/ 0 h 6154220"/>
              <a:gd name="connsiteX1" fmla="*/ 0 w 6366"/>
              <a:gd name="connsiteY1" fmla="*/ 6154220 h 615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66" h="6154220">
                <a:moveTo>
                  <a:pt x="0" y="0"/>
                </a:moveTo>
                <a:lnTo>
                  <a:pt x="0" y="6154220"/>
                </a:lnTo>
              </a:path>
            </a:pathLst>
          </a:custGeom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7" name="Date Placeholder 3">
            <a:extLst>
              <a:ext uri="{FF2B5EF4-FFF2-40B4-BE49-F238E27FC236}">
                <a16:creationId xmlns:a16="http://schemas.microsoft.com/office/drawing/2014/main" id="{3A696D3B-5C80-1547-8954-C7BDB754A5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F9944797-CA36-A54E-9242-208F8D0FC215}" type="datetime1">
              <a:rPr lang="en-GB" smtClean="0"/>
              <a:t>08/04/2025</a:t>
            </a:fld>
            <a:endParaRPr lang="en-GB"/>
          </a:p>
        </p:txBody>
      </p:sp>
      <p:sp>
        <p:nvSpPr>
          <p:cNvPr id="78" name="Footer Placeholder 4">
            <a:extLst>
              <a:ext uri="{FF2B5EF4-FFF2-40B4-BE49-F238E27FC236}">
                <a16:creationId xmlns:a16="http://schemas.microsoft.com/office/drawing/2014/main" id="{45EE5062-5412-9A42-8E66-218332A1B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80" name="Text Placeholder 42">
            <a:extLst>
              <a:ext uri="{FF2B5EF4-FFF2-40B4-BE49-F238E27FC236}">
                <a16:creationId xmlns:a16="http://schemas.microsoft.com/office/drawing/2014/main" id="{53BBB0DA-1CF9-AB41-BFEE-62F51805E2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1699" y="305304"/>
            <a:ext cx="594752" cy="398230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53" y="772020"/>
            <a:ext cx="6076347" cy="6076347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D9CCE70-A690-0743-B9C2-9648DEA264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790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81E6C-30A4-D54D-BCE3-AE896055A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1698" y="772020"/>
            <a:ext cx="5810944" cy="632580"/>
          </a:xfrm>
        </p:spPr>
        <p:txBody>
          <a:bodyPr anchor="b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4500" kern="1200" spc="-33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Section divider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8A8F1B-3BE7-FF40-AC30-485E3382F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698" y="1404600"/>
            <a:ext cx="5810944" cy="53116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Freeform 75">
            <a:extLst>
              <a:ext uri="{FF2B5EF4-FFF2-40B4-BE49-F238E27FC236}">
                <a16:creationId xmlns:a16="http://schemas.microsoft.com/office/drawing/2014/main" id="{1655B42D-6291-5D4E-B9CC-8B8FF50C6EB1}"/>
              </a:ext>
            </a:extLst>
          </p:cNvPr>
          <p:cNvSpPr/>
          <p:nvPr userDrawn="1"/>
        </p:nvSpPr>
        <p:spPr>
          <a:xfrm>
            <a:off x="6082642" y="703780"/>
            <a:ext cx="6366" cy="6154220"/>
          </a:xfrm>
          <a:custGeom>
            <a:avLst/>
            <a:gdLst>
              <a:gd name="connsiteX0" fmla="*/ 0 w 6366"/>
              <a:gd name="connsiteY0" fmla="*/ 0 h 6154220"/>
              <a:gd name="connsiteX1" fmla="*/ 0 w 6366"/>
              <a:gd name="connsiteY1" fmla="*/ 6154220 h 615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66" h="6154220">
                <a:moveTo>
                  <a:pt x="0" y="0"/>
                </a:moveTo>
                <a:lnTo>
                  <a:pt x="0" y="6154220"/>
                </a:lnTo>
              </a:path>
            </a:pathLst>
          </a:custGeom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6CDAE2-5827-F546-AE4F-3D60D7010E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2642" y="703535"/>
            <a:ext cx="6109358" cy="615422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5D75D81D-9C6D-8141-843D-120FB3E55A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77BE763C-7FED-244E-82A4-C21B4BA472EC}" type="datetime1">
              <a:rPr lang="en-GB" smtClean="0"/>
              <a:t>08/04/2025</a:t>
            </a:fld>
            <a:endParaRPr lang="en-GB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D2EBBB99-4D25-B146-A988-FAD44B184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80D32C0E-EFEF-3C4A-8036-5592C7869C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1699" y="305304"/>
            <a:ext cx="594752" cy="398230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45A6211-4265-D046-832C-07CC52C997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146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5">
    <p:bg>
      <p:bgPr>
        <a:solidFill>
          <a:srgbClr val="00B4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81E6C-30A4-D54D-BCE3-AE896055A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1698" y="772020"/>
            <a:ext cx="5810944" cy="632580"/>
          </a:xfrm>
        </p:spPr>
        <p:txBody>
          <a:bodyPr anchor="b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4500" kern="1200" spc="-33" baseline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Section divider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8A8F1B-3BE7-FF40-AC30-485E3382F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698" y="1404600"/>
            <a:ext cx="5810944" cy="531169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785AF5-6575-574C-AFDC-AC81482D5D84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971544-0511-5C4B-B36B-98710369EDD4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088A308-A2B9-884B-9F9D-E4A0CA0B0E80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Freeform 75">
            <a:extLst>
              <a:ext uri="{FF2B5EF4-FFF2-40B4-BE49-F238E27FC236}">
                <a16:creationId xmlns:a16="http://schemas.microsoft.com/office/drawing/2014/main" id="{1655B42D-6291-5D4E-B9CC-8B8FF50C6EB1}"/>
              </a:ext>
            </a:extLst>
          </p:cNvPr>
          <p:cNvSpPr/>
          <p:nvPr userDrawn="1"/>
        </p:nvSpPr>
        <p:spPr>
          <a:xfrm>
            <a:off x="6082642" y="703780"/>
            <a:ext cx="6366" cy="6154220"/>
          </a:xfrm>
          <a:custGeom>
            <a:avLst/>
            <a:gdLst>
              <a:gd name="connsiteX0" fmla="*/ 0 w 6366"/>
              <a:gd name="connsiteY0" fmla="*/ 0 h 6154220"/>
              <a:gd name="connsiteX1" fmla="*/ 0 w 6366"/>
              <a:gd name="connsiteY1" fmla="*/ 6154220 h 615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66" h="6154220">
                <a:moveTo>
                  <a:pt x="0" y="0"/>
                </a:moveTo>
                <a:lnTo>
                  <a:pt x="0" y="6154220"/>
                </a:lnTo>
              </a:path>
            </a:pathLst>
          </a:custGeom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6CDAE2-5827-F546-AE4F-3D60D7010E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2642" y="703535"/>
            <a:ext cx="6109358" cy="615422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5D75D81D-9C6D-8141-843D-120FB3E55A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35526" y="6334568"/>
            <a:ext cx="1695647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fld id="{D9953351-230A-B447-9CE4-8AD88F06B66E}" type="datetime1">
              <a:rPr lang="en-GB" smtClean="0"/>
              <a:t>08/04/2025</a:t>
            </a:fld>
            <a:endParaRPr lang="en-GB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D2EBBB99-4D25-B146-A988-FAD44B184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1175" y="6334568"/>
            <a:ext cx="2564826" cy="365125"/>
          </a:xfrm>
        </p:spPr>
        <p:txBody>
          <a:bodyPr lIns="0" tIns="0" rIns="0" bIns="0"/>
          <a:lstStyle>
            <a:lvl1pPr algn="l">
              <a:defRPr lang="en-GB" sz="1300" kern="1200" spc="-33" baseline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80D32C0E-EFEF-3C4A-8036-5592C7869C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1699" y="305304"/>
            <a:ext cx="594752" cy="398230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  <a:lvl2pPr marL="457200" indent="0">
              <a:buNone/>
              <a:defRPr sz="1200">
                <a:solidFill>
                  <a:schemeClr val="bg2"/>
                </a:solidFill>
              </a:defRPr>
            </a:lvl2pPr>
            <a:lvl3pPr marL="914400" indent="0">
              <a:buNone/>
              <a:defRPr sz="1200">
                <a:solidFill>
                  <a:schemeClr val="bg2"/>
                </a:solidFill>
              </a:defRPr>
            </a:lvl3pPr>
            <a:lvl4pPr marL="1371600" indent="0">
              <a:buNone/>
              <a:defRPr sz="1200">
                <a:solidFill>
                  <a:schemeClr val="bg2"/>
                </a:solidFill>
              </a:defRPr>
            </a:lvl4pPr>
            <a:lvl5pPr marL="1828800" indent="0">
              <a:buNone/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98A69987-F7CA-B44F-ABAE-2E069FDE4F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2367" y="6301078"/>
            <a:ext cx="1491662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815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1B400DB-B5C0-A043-BB71-790D59106CA7}"/>
              </a:ext>
            </a:extLst>
          </p:cNvPr>
          <p:cNvGrpSpPr/>
          <p:nvPr userDrawn="1"/>
        </p:nvGrpSpPr>
        <p:grpSpPr>
          <a:xfrm>
            <a:off x="0" y="305303"/>
            <a:ext cx="12192000" cy="398477"/>
            <a:chOff x="4538444" y="318053"/>
            <a:chExt cx="2709644" cy="398477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2C6D31E-9EF5-DE4A-B7ED-93A282EFC0CC}"/>
                </a:ext>
              </a:extLst>
            </p:cNvPr>
            <p:cNvCxnSpPr/>
            <p:nvPr userDrawn="1"/>
          </p:nvCxnSpPr>
          <p:spPr>
            <a:xfrm>
              <a:off x="4538444" y="318053"/>
              <a:ext cx="2709644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876258C-AB7A-5648-A79F-BEE0EDBEA7C4}"/>
                </a:ext>
              </a:extLst>
            </p:cNvPr>
            <p:cNvCxnSpPr/>
            <p:nvPr userDrawn="1"/>
          </p:nvCxnSpPr>
          <p:spPr>
            <a:xfrm>
              <a:off x="4538444" y="716530"/>
              <a:ext cx="2709644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336530-6A5B-F848-B531-1E78891D7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798" y="400237"/>
            <a:ext cx="3624778" cy="2086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9869F2-E028-3345-8990-DF58BF701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798" y="1825625"/>
            <a:ext cx="1157240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F16AD-C6DE-BA44-9299-0ED9DAE3F5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93160" y="6356350"/>
            <a:ext cx="1984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50">
                <a:solidFill>
                  <a:schemeClr val="tx1"/>
                </a:solidFill>
              </a:defRPr>
            </a:lvl1pPr>
          </a:lstStyle>
          <a:p>
            <a:fld id="{C5905A1F-AEC5-DC43-A6C2-D11DE53DCE35}" type="datetime1">
              <a:rPr lang="en-GB" smtClean="0"/>
              <a:t>08/04/2025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A0821-B10C-6146-9AD5-0F4155C572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3774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5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EB6AF0-D802-5344-9D9B-24F0BF4F0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39002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150">
                <a:solidFill>
                  <a:schemeClr val="tx1"/>
                </a:solidFill>
              </a:defRPr>
            </a:lvl1pPr>
          </a:lstStyle>
          <a:p>
            <a:fld id="{223C8A1D-C690-374A-BBAF-BE150B79E8D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6B8404D-39F8-084D-824E-5630702531B2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102368" y="6301078"/>
            <a:ext cx="1491660" cy="43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1300" kern="1200" spc="0" baseline="0" dirty="0" smtClean="0">
          <a:solidFill>
            <a:srgbClr val="051426"/>
          </a:solidFill>
          <a:latin typeface="Arial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DCUSA M8 SCR Timelines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1</a:t>
            </a:fld>
            <a:endParaRPr lang="en-GB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943127A-CD4A-00C9-1CDA-A1E17147F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832393"/>
              </p:ext>
            </p:extLst>
          </p:nvPr>
        </p:nvGraphicFramePr>
        <p:xfrm>
          <a:off x="698401" y="1231360"/>
          <a:ext cx="11183801" cy="27397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0031">
                  <a:extLst>
                    <a:ext uri="{9D8B030D-6E8A-4147-A177-3AD203B41FA5}">
                      <a16:colId xmlns:a16="http://schemas.microsoft.com/office/drawing/2014/main" val="2146355410"/>
                    </a:ext>
                  </a:extLst>
                </a:gridCol>
                <a:gridCol w="2042754">
                  <a:extLst>
                    <a:ext uri="{9D8B030D-6E8A-4147-A177-3AD203B41FA5}">
                      <a16:colId xmlns:a16="http://schemas.microsoft.com/office/drawing/2014/main" val="4033259453"/>
                    </a:ext>
                  </a:extLst>
                </a:gridCol>
                <a:gridCol w="2042754">
                  <a:extLst>
                    <a:ext uri="{9D8B030D-6E8A-4147-A177-3AD203B41FA5}">
                      <a16:colId xmlns:a16="http://schemas.microsoft.com/office/drawing/2014/main" val="2598197976"/>
                    </a:ext>
                  </a:extLst>
                </a:gridCol>
                <a:gridCol w="2042754">
                  <a:extLst>
                    <a:ext uri="{9D8B030D-6E8A-4147-A177-3AD203B41FA5}">
                      <a16:colId xmlns:a16="http://schemas.microsoft.com/office/drawing/2014/main" val="1507222365"/>
                    </a:ext>
                  </a:extLst>
                </a:gridCol>
                <a:gridCol w="2042754">
                  <a:extLst>
                    <a:ext uri="{9D8B030D-6E8A-4147-A177-3AD203B41FA5}">
                      <a16:colId xmlns:a16="http://schemas.microsoft.com/office/drawing/2014/main" val="707694655"/>
                    </a:ext>
                  </a:extLst>
                </a:gridCol>
                <a:gridCol w="2042754">
                  <a:extLst>
                    <a:ext uri="{9D8B030D-6E8A-4147-A177-3AD203B41FA5}">
                      <a16:colId xmlns:a16="http://schemas.microsoft.com/office/drawing/2014/main" val="703558846"/>
                    </a:ext>
                  </a:extLst>
                </a:gridCol>
              </a:tblGrid>
              <a:tr h="1093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</a:rPr>
                        <a:t>Authority Direction</a:t>
                      </a: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</a:rPr>
                        <a:t>First DCUSA Panel</a:t>
                      </a: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</a:rPr>
                        <a:t>Second DCUSA Panel</a:t>
                      </a: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Voting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/>
                      </a:pPr>
                      <a:r>
                        <a:rPr lang="en-GB" sz="1200" kern="100">
                          <a:effectLst/>
                          <a:latin typeface="+mn-lt"/>
                        </a:rPr>
                        <a:t>Change </a:t>
                      </a:r>
                      <a:r>
                        <a:rPr lang="en-GB" sz="1200" kern="100" dirty="0">
                          <a:effectLst/>
                          <a:latin typeface="+mn-lt"/>
                        </a:rPr>
                        <a:t>Declaration submitted to the Authority</a:t>
                      </a: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4721629"/>
                  </a:ext>
                </a:extLst>
              </a:tr>
              <a:tr h="3182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 May CCAG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Ofgem to direct timetable and submit change proposal 04 June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</a:rPr>
                        <a:t>18 June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Paper day 11 June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</a:rPr>
                        <a:t>Change Report 16 July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Paper day 09 July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 July – 08 August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</a:rPr>
                        <a:t> 12 August </a:t>
                      </a: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9135110"/>
                  </a:ext>
                </a:extLst>
              </a:tr>
              <a:tr h="3182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</a:rPr>
                        <a:t>25 June CCAG</a:t>
                      </a: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Ofgem to direct timetable and submit change proposal  03 July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July (ex- committee)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Paper Day 07 July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 July  </a:t>
                      </a:r>
                      <a:r>
                        <a:rPr lang="en-GB" sz="1200" kern="100" dirty="0">
                          <a:effectLst/>
                          <a:latin typeface="+mn-lt"/>
                        </a:rPr>
                        <a:t>Change Report (ex-committee)</a:t>
                      </a: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July Paper day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29 July – 12 September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August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577742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:a16="http://schemas.microsoft.com/office/drawing/2014/main" id="{C055D943-21D8-9DF4-F5CA-AE55226AC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3738" y="29479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GB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711D79-672F-7913-79F5-E0C77A6B178D}"/>
              </a:ext>
            </a:extLst>
          </p:cNvPr>
          <p:cNvSpPr txBox="1"/>
          <p:nvPr/>
        </p:nvSpPr>
        <p:spPr>
          <a:xfrm>
            <a:off x="609834" y="4348114"/>
            <a:ext cx="1136093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70ADA3"/>
                </a:solidFill>
              </a:rPr>
              <a:t>DCUSA assumptions 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100" dirty="0"/>
              <a:t>Ofgem to direct SCR ahead of Panel Paper Day on 11 June or 07 July, earlier would be appreciated.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100" dirty="0"/>
              <a:t>Ofgem to review and raise DCUSA CP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100" dirty="0"/>
              <a:t>To be progressed as an Urgent DCUSA CP 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100" dirty="0"/>
              <a:t>No material issues identified by CDWG and CCAG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100" dirty="0"/>
              <a:t>No Party impact assessment required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100" dirty="0"/>
              <a:t>June submission to follow business as usual change process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100" dirty="0"/>
              <a:t>July submission to have reduced timescales resulting in ex committee meetings and the voting period reduced to 10WD rather than standard 15WD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100" dirty="0"/>
              <a:t>Currently DCUSA change proposal aligns with EMDS v1.2. No further DCUSA changes affecting this in v1.3 expected at the end of </a:t>
            </a:r>
            <a:r>
              <a:rPr lang="en-GB" sz="1100"/>
              <a:t>April. 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37293050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rgbClr val="041425"/>
      </a:dk1>
      <a:lt1>
        <a:srgbClr val="FFFFFF"/>
      </a:lt1>
      <a:dk2>
        <a:srgbClr val="041425"/>
      </a:dk2>
      <a:lt2>
        <a:srgbClr val="FFFFFF"/>
      </a:lt2>
      <a:accent1>
        <a:srgbClr val="5161FC"/>
      </a:accent1>
      <a:accent2>
        <a:srgbClr val="FF3C49"/>
      </a:accent2>
      <a:accent3>
        <a:srgbClr val="00B4AC"/>
      </a:accent3>
      <a:accent4>
        <a:srgbClr val="7D4FC9"/>
      </a:accent4>
      <a:accent5>
        <a:srgbClr val="051426"/>
      </a:accent5>
      <a:accent6>
        <a:srgbClr val="A8B3F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3669984-af94-4b35-9f37-f4574e663bce">
      <Terms xmlns="http://schemas.microsoft.com/office/infopath/2007/PartnerControls"/>
    </lcf76f155ced4ddcb4097134ff3c332f>
    <TaxCatchAll xmlns="d5e8df70-7ba7-462a-92bc-0eb2af61e59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B6ABD153718F40AB257D99BCA5D342" ma:contentTypeVersion="17" ma:contentTypeDescription="Create a new document." ma:contentTypeScope="" ma:versionID="d01303addd42b28e733fecdc0a5d6b22">
  <xsd:schema xmlns:xsd="http://www.w3.org/2001/XMLSchema" xmlns:xs="http://www.w3.org/2001/XMLSchema" xmlns:p="http://schemas.microsoft.com/office/2006/metadata/properties" xmlns:ns2="33669984-af94-4b35-9f37-f4574e663bce" xmlns:ns3="d5e8df70-7ba7-462a-92bc-0eb2af61e599" targetNamespace="http://schemas.microsoft.com/office/2006/metadata/properties" ma:root="true" ma:fieldsID="c77b75dde10294f881e130ecf9569a9f" ns2:_="" ns3:_="">
    <xsd:import namespace="33669984-af94-4b35-9f37-f4574e663bce"/>
    <xsd:import namespace="d5e8df70-7ba7-462a-92bc-0eb2af61e5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69984-af94-4b35-9f37-f4574e663b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e11d1ff-3de3-40aa-b1cb-720a3f5ef5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e8df70-7ba7-462a-92bc-0eb2af61e59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88e3084-6947-48ea-be46-cbabc134540f}" ma:internalName="TaxCatchAll" ma:showField="CatchAllData" ma:web="d5e8df70-7ba7-462a-92bc-0eb2af61e5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A027CB-2B98-4E87-9172-BCABF0EDEF02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336dc6f7-e858-42a6-bc18-5509d747a3d8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infopath/2007/PartnerControls"/>
    <ds:schemaRef ds:uri="1ec6c686-3e88-4115-b468-4b1672fc2d35"/>
    <ds:schemaRef ds:uri="http://www.w3.org/XML/1998/namespace"/>
    <ds:schemaRef ds:uri="33669984-af94-4b35-9f37-f4574e663bce"/>
    <ds:schemaRef ds:uri="d5e8df70-7ba7-462a-92bc-0eb2af61e599"/>
  </ds:schemaRefs>
</ds:datastoreItem>
</file>

<file path=customXml/itemProps2.xml><?xml version="1.0" encoding="utf-8"?>
<ds:datastoreItem xmlns:ds="http://schemas.openxmlformats.org/officeDocument/2006/customXml" ds:itemID="{72776285-6A85-409F-A3CA-3F5CB88976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669984-af94-4b35-9f37-f4574e663bce"/>
    <ds:schemaRef ds:uri="d5e8df70-7ba7-462a-92bc-0eb2af61e5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4FF1C62-9FCB-4DE8-B439-E3050FA8A2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204</Words>
  <Application>Microsoft Office PowerPoint</Application>
  <PresentationFormat>Widescreen</PresentationFormat>
  <Paragraphs>34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1_Office Theme</vt:lpstr>
      <vt:lpstr>DCUSA M8 SCR Timelines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Edwarde</dc:creator>
  <cp:lastModifiedBy>John Lawton</cp:lastModifiedBy>
  <cp:revision>310</cp:revision>
  <dcterms:created xsi:type="dcterms:W3CDTF">2022-03-13T13:12:46Z</dcterms:created>
  <dcterms:modified xsi:type="dcterms:W3CDTF">2025-04-08T13:47:21Z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MSIP_Label_2d7f055f-5347-41d4-8cbe-c035e83f4f3c_Enabled">
    <vt:lpwstr>true</vt:lpwstr>
  </property>
  <property fmtid="{D5CDD505-2E9C-101B-9397-08002B2CF9AE}" pid="4" name="MSIP_Label_2d7f055f-5347-41d4-8cbe-c035e83f4f3c_SetDate">
    <vt:lpwstr>2024-04-23T09:37:08Z</vt:lpwstr>
  </property>
  <property fmtid="{D5CDD505-2E9C-101B-9397-08002B2CF9AE}" pid="5" name="MSIP_Label_2d7f055f-5347-41d4-8cbe-c035e83f4f3c_Method">
    <vt:lpwstr>Standard</vt:lpwstr>
  </property>
  <property fmtid="{D5CDD505-2E9C-101B-9397-08002B2CF9AE}" pid="6" name="MSIP_Label_2d7f055f-5347-41d4-8cbe-c035e83f4f3c_Name">
    <vt:lpwstr>defa4170-0d19-0005-0004-bc88714345d2</vt:lpwstr>
  </property>
  <property fmtid="{D5CDD505-2E9C-101B-9397-08002B2CF9AE}" pid="7" name="MSIP_Label_2d7f055f-5347-41d4-8cbe-c035e83f4f3c_SiteId">
    <vt:lpwstr>883dbbc0-a334-4b54-87cf-04fa94aeafb8</vt:lpwstr>
  </property>
  <property fmtid="{D5CDD505-2E9C-101B-9397-08002B2CF9AE}" pid="8" name="MSIP_Label_2d7f055f-5347-41d4-8cbe-c035e83f4f3c_ActionId">
    <vt:lpwstr>ecf31f2a-8998-4244-bf8b-9d83cfc50cae</vt:lpwstr>
  </property>
  <property fmtid="{D5CDD505-2E9C-101B-9397-08002B2CF9AE}" pid="9" name="MSIP_Label_2d7f055f-5347-41d4-8cbe-c035e83f4f3c_ContentBits">
    <vt:lpwstr>0</vt:lpwstr>
  </property>
  <property fmtid="{D5CDD505-2E9C-101B-9397-08002B2CF9AE}" pid="10" name="ContentTypeId">
    <vt:lpwstr>0x01010064B6ABD153718F40AB257D99BCA5D342</vt:lpwstr>
  </property>
  <property fmtid="{D5CDD505-2E9C-101B-9397-08002B2CF9AE}" pid="11" name="MSIP_Label_fc8b966b-aada-4efd-a992-0185a2b1840f_Enabled">
    <vt:lpwstr>true</vt:lpwstr>
  </property>
  <property fmtid="{D5CDD505-2E9C-101B-9397-08002B2CF9AE}" pid="12" name="MSIP_Label_fc8b966b-aada-4efd-a992-0185a2b1840f_SetDate">
    <vt:lpwstr>2025-03-27T09:49:16Z</vt:lpwstr>
  </property>
  <property fmtid="{D5CDD505-2E9C-101B-9397-08002B2CF9AE}" pid="13" name="MSIP_Label_fc8b966b-aada-4efd-a992-0185a2b1840f_Method">
    <vt:lpwstr>Privileged</vt:lpwstr>
  </property>
  <property fmtid="{D5CDD505-2E9C-101B-9397-08002B2CF9AE}" pid="14" name="MSIP_Label_fc8b966b-aada-4efd-a992-0185a2b1840f_Name">
    <vt:lpwstr>Public</vt:lpwstr>
  </property>
  <property fmtid="{D5CDD505-2E9C-101B-9397-08002B2CF9AE}" pid="15" name="MSIP_Label_fc8b966b-aada-4efd-a992-0185a2b1840f_SiteId">
    <vt:lpwstr>f59e1ee2-6e37-44df-b088-2e81f9d1b201</vt:lpwstr>
  </property>
  <property fmtid="{D5CDD505-2E9C-101B-9397-08002B2CF9AE}" pid="16" name="MSIP_Label_fc8b966b-aada-4efd-a992-0185a2b1840f_ActionId">
    <vt:lpwstr>de02b502-960b-49cb-9c3d-0d4190b6c0eb</vt:lpwstr>
  </property>
  <property fmtid="{D5CDD505-2E9C-101B-9397-08002B2CF9AE}" pid="17" name="MSIP_Label_fc8b966b-aada-4efd-a992-0185a2b1840f_ContentBits">
    <vt:lpwstr>0</vt:lpwstr>
  </property>
</Properties>
</file>